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687" r:id="rId6"/>
    <p:sldMasterId id="2147483696" r:id="rId7"/>
    <p:sldMasterId id="2147483709" r:id="rId8"/>
    <p:sldMasterId id="2147483713" r:id="rId9"/>
    <p:sldMasterId id="2147483719" r:id="rId10"/>
    <p:sldMasterId id="2147483733" r:id="rId11"/>
    <p:sldMasterId id="2147483737" r:id="rId12"/>
  </p:sldMasterIdLst>
  <p:notesMasterIdLst>
    <p:notesMasterId r:id="rId14"/>
  </p:notesMasterIdLst>
  <p:sldIdLst>
    <p:sldId id="62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BF06E-CC8F-42CB-87C9-BF1C0CA6AA15}" v="76" dt="2019-07-26T13:57:13.740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85083" autoAdjust="0"/>
  </p:normalViewPr>
  <p:slideViewPr>
    <p:cSldViewPr snapToGrid="0">
      <p:cViewPr varScale="1">
        <p:scale>
          <a:sx n="73" d="100"/>
          <a:sy n="73" d="100"/>
        </p:scale>
        <p:origin x="20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Bates  - 1" userId="21f667ac-0eee-44f8-a9f7-9eb3e507dd76" providerId="ADAL" clId="{87FBF06E-CC8F-42CB-87C9-BF1C0CA6AA15}"/>
    <pc:docChg chg="delSld modSld delMainMaster">
      <pc:chgData name="Mark Bates  - 1" userId="21f667ac-0eee-44f8-a9f7-9eb3e507dd76" providerId="ADAL" clId="{87FBF06E-CC8F-42CB-87C9-BF1C0CA6AA15}" dt="2019-07-26T13:57:13.740" v="75" actId="6549"/>
      <pc:docMkLst>
        <pc:docMk/>
      </pc:docMkLst>
      <pc:sldChg chg="del">
        <pc:chgData name="Mark Bates  - 1" userId="21f667ac-0eee-44f8-a9f7-9eb3e507dd76" providerId="ADAL" clId="{87FBF06E-CC8F-42CB-87C9-BF1C0CA6AA15}" dt="2019-07-26T13:57:04.642" v="44" actId="2696"/>
        <pc:sldMkLst>
          <pc:docMk/>
          <pc:sldMk cId="2769714262" sldId="256"/>
        </pc:sldMkLst>
      </pc:sldChg>
      <pc:sldChg chg="del">
        <pc:chgData name="Mark Bates  - 1" userId="21f667ac-0eee-44f8-a9f7-9eb3e507dd76" providerId="ADAL" clId="{87FBF06E-CC8F-42CB-87C9-BF1C0CA6AA15}" dt="2019-07-26T13:57:04.648" v="46" actId="2696"/>
        <pc:sldMkLst>
          <pc:docMk/>
          <pc:sldMk cId="3467570419" sldId="258"/>
        </pc:sldMkLst>
      </pc:sldChg>
      <pc:sldChg chg="del">
        <pc:chgData name="Mark Bates  - 1" userId="21f667ac-0eee-44f8-a9f7-9eb3e507dd76" providerId="ADAL" clId="{87FBF06E-CC8F-42CB-87C9-BF1C0CA6AA15}" dt="2019-07-26T13:57:04.680" v="47" actId="2696"/>
        <pc:sldMkLst>
          <pc:docMk/>
          <pc:sldMk cId="2123237933" sldId="259"/>
        </pc:sldMkLst>
      </pc:sldChg>
      <pc:sldChg chg="del">
        <pc:chgData name="Mark Bates  - 1" userId="21f667ac-0eee-44f8-a9f7-9eb3e507dd76" providerId="ADAL" clId="{87FBF06E-CC8F-42CB-87C9-BF1C0CA6AA15}" dt="2019-07-26T13:57:04.394" v="15" actId="2696"/>
        <pc:sldMkLst>
          <pc:docMk/>
          <pc:sldMk cId="388448957" sldId="299"/>
        </pc:sldMkLst>
      </pc:sldChg>
      <pc:sldChg chg="del">
        <pc:chgData name="Mark Bates  - 1" userId="21f667ac-0eee-44f8-a9f7-9eb3e507dd76" providerId="ADAL" clId="{87FBF06E-CC8F-42CB-87C9-BF1C0CA6AA15}" dt="2019-07-26T13:57:04.410" v="21" actId="2696"/>
        <pc:sldMkLst>
          <pc:docMk/>
          <pc:sldMk cId="2713757899" sldId="301"/>
        </pc:sldMkLst>
      </pc:sldChg>
      <pc:sldChg chg="del">
        <pc:chgData name="Mark Bates  - 1" userId="21f667ac-0eee-44f8-a9f7-9eb3e507dd76" providerId="ADAL" clId="{87FBF06E-CC8F-42CB-87C9-BF1C0CA6AA15}" dt="2019-07-26T13:57:04.448" v="29" actId="2696"/>
        <pc:sldMkLst>
          <pc:docMk/>
          <pc:sldMk cId="633332767" sldId="303"/>
        </pc:sldMkLst>
      </pc:sldChg>
      <pc:sldChg chg="del">
        <pc:chgData name="Mark Bates  - 1" userId="21f667ac-0eee-44f8-a9f7-9eb3e507dd76" providerId="ADAL" clId="{87FBF06E-CC8F-42CB-87C9-BF1C0CA6AA15}" dt="2019-07-26T13:57:04.542" v="36" actId="2696"/>
        <pc:sldMkLst>
          <pc:docMk/>
          <pc:sldMk cId="3395593160" sldId="308"/>
        </pc:sldMkLst>
      </pc:sldChg>
      <pc:sldChg chg="del">
        <pc:chgData name="Mark Bates  - 1" userId="21f667ac-0eee-44f8-a9f7-9eb3e507dd76" providerId="ADAL" clId="{87FBF06E-CC8F-42CB-87C9-BF1C0CA6AA15}" dt="2019-07-26T13:56:48.436" v="1" actId="2696"/>
        <pc:sldMkLst>
          <pc:docMk/>
          <pc:sldMk cId="195293339" sldId="340"/>
        </pc:sldMkLst>
      </pc:sldChg>
      <pc:sldChg chg="del">
        <pc:chgData name="Mark Bates  - 1" userId="21f667ac-0eee-44f8-a9f7-9eb3e507dd76" providerId="ADAL" clId="{87FBF06E-CC8F-42CB-87C9-BF1C0CA6AA15}" dt="2019-07-26T13:57:08.305" v="65" actId="2696"/>
        <pc:sldMkLst>
          <pc:docMk/>
          <pc:sldMk cId="0" sldId="388"/>
        </pc:sldMkLst>
      </pc:sldChg>
      <pc:sldChg chg="del">
        <pc:chgData name="Mark Bates  - 1" userId="21f667ac-0eee-44f8-a9f7-9eb3e507dd76" providerId="ADAL" clId="{87FBF06E-CC8F-42CB-87C9-BF1C0CA6AA15}" dt="2019-07-26T13:57:08.305" v="66" actId="2696"/>
        <pc:sldMkLst>
          <pc:docMk/>
          <pc:sldMk cId="0" sldId="390"/>
        </pc:sldMkLst>
      </pc:sldChg>
      <pc:sldChg chg="del">
        <pc:chgData name="Mark Bates  - 1" userId="21f667ac-0eee-44f8-a9f7-9eb3e507dd76" providerId="ADAL" clId="{87FBF06E-CC8F-42CB-87C9-BF1C0CA6AA15}" dt="2019-07-26T13:57:08.320" v="67" actId="2696"/>
        <pc:sldMkLst>
          <pc:docMk/>
          <pc:sldMk cId="0" sldId="429"/>
        </pc:sldMkLst>
      </pc:sldChg>
      <pc:sldChg chg="del">
        <pc:chgData name="Mark Bates  - 1" userId="21f667ac-0eee-44f8-a9f7-9eb3e507dd76" providerId="ADAL" clId="{87FBF06E-CC8F-42CB-87C9-BF1C0CA6AA15}" dt="2019-07-26T13:57:08.320" v="68" actId="2696"/>
        <pc:sldMkLst>
          <pc:docMk/>
          <pc:sldMk cId="0" sldId="454"/>
        </pc:sldMkLst>
      </pc:sldChg>
      <pc:sldChg chg="del">
        <pc:chgData name="Mark Bates  - 1" userId="21f667ac-0eee-44f8-a9f7-9eb3e507dd76" providerId="ADAL" clId="{87FBF06E-CC8F-42CB-87C9-BF1C0CA6AA15}" dt="2019-07-26T13:57:08.320" v="69" actId="2696"/>
        <pc:sldMkLst>
          <pc:docMk/>
          <pc:sldMk cId="0" sldId="481"/>
        </pc:sldMkLst>
      </pc:sldChg>
      <pc:sldChg chg="del">
        <pc:chgData name="Mark Bates  - 1" userId="21f667ac-0eee-44f8-a9f7-9eb3e507dd76" providerId="ADAL" clId="{87FBF06E-CC8F-42CB-87C9-BF1C0CA6AA15}" dt="2019-07-26T13:57:04.448" v="30" actId="2696"/>
        <pc:sldMkLst>
          <pc:docMk/>
          <pc:sldMk cId="985505413" sldId="484"/>
        </pc:sldMkLst>
      </pc:sldChg>
      <pc:sldChg chg="del">
        <pc:chgData name="Mark Bates  - 1" userId="21f667ac-0eee-44f8-a9f7-9eb3e507dd76" providerId="ADAL" clId="{87FBF06E-CC8F-42CB-87C9-BF1C0CA6AA15}" dt="2019-07-26T13:56:48.436" v="0" actId="2696"/>
        <pc:sldMkLst>
          <pc:docMk/>
          <pc:sldMk cId="3629187393" sldId="488"/>
        </pc:sldMkLst>
      </pc:sldChg>
      <pc:sldChg chg="del">
        <pc:chgData name="Mark Bates  - 1" userId="21f667ac-0eee-44f8-a9f7-9eb3e507dd76" providerId="ADAL" clId="{87FBF06E-CC8F-42CB-87C9-BF1C0CA6AA15}" dt="2019-07-26T13:57:04.448" v="31" actId="2696"/>
        <pc:sldMkLst>
          <pc:docMk/>
          <pc:sldMk cId="910129827" sldId="489"/>
        </pc:sldMkLst>
      </pc:sldChg>
      <pc:sldChg chg="del">
        <pc:chgData name="Mark Bates  - 1" userId="21f667ac-0eee-44f8-a9f7-9eb3e507dd76" providerId="ADAL" clId="{87FBF06E-CC8F-42CB-87C9-BF1C0CA6AA15}" dt="2019-07-26T13:57:04.611" v="39" actId="2696"/>
        <pc:sldMkLst>
          <pc:docMk/>
          <pc:sldMk cId="222324101" sldId="490"/>
        </pc:sldMkLst>
      </pc:sldChg>
      <pc:sldChg chg="del">
        <pc:chgData name="Mark Bates  - 1" userId="21f667ac-0eee-44f8-a9f7-9eb3e507dd76" providerId="ADAL" clId="{87FBF06E-CC8F-42CB-87C9-BF1C0CA6AA15}" dt="2019-07-26T13:57:04.448" v="32" actId="2696"/>
        <pc:sldMkLst>
          <pc:docMk/>
          <pc:sldMk cId="3974479665" sldId="491"/>
        </pc:sldMkLst>
      </pc:sldChg>
      <pc:sldChg chg="del">
        <pc:chgData name="Mark Bates  - 1" userId="21f667ac-0eee-44f8-a9f7-9eb3e507dd76" providerId="ADAL" clId="{87FBF06E-CC8F-42CB-87C9-BF1C0CA6AA15}" dt="2019-07-26T13:57:04.426" v="24" actId="2696"/>
        <pc:sldMkLst>
          <pc:docMk/>
          <pc:sldMk cId="983838514" sldId="492"/>
        </pc:sldMkLst>
      </pc:sldChg>
      <pc:sldChg chg="del">
        <pc:chgData name="Mark Bates  - 1" userId="21f667ac-0eee-44f8-a9f7-9eb3e507dd76" providerId="ADAL" clId="{87FBF06E-CC8F-42CB-87C9-BF1C0CA6AA15}" dt="2019-07-26T13:57:04.426" v="25" actId="2696"/>
        <pc:sldMkLst>
          <pc:docMk/>
          <pc:sldMk cId="3310660652" sldId="493"/>
        </pc:sldMkLst>
      </pc:sldChg>
      <pc:sldChg chg="del">
        <pc:chgData name="Mark Bates  - 1" userId="21f667ac-0eee-44f8-a9f7-9eb3e507dd76" providerId="ADAL" clId="{87FBF06E-CC8F-42CB-87C9-BF1C0CA6AA15}" dt="2019-07-26T13:57:04.410" v="20" actId="2696"/>
        <pc:sldMkLst>
          <pc:docMk/>
          <pc:sldMk cId="2358301131" sldId="494"/>
        </pc:sldMkLst>
      </pc:sldChg>
      <pc:sldChg chg="del">
        <pc:chgData name="Mark Bates  - 1" userId="21f667ac-0eee-44f8-a9f7-9eb3e507dd76" providerId="ADAL" clId="{87FBF06E-CC8F-42CB-87C9-BF1C0CA6AA15}" dt="2019-07-26T13:57:04.463" v="33" actId="2696"/>
        <pc:sldMkLst>
          <pc:docMk/>
          <pc:sldMk cId="2795246805" sldId="495"/>
        </pc:sldMkLst>
      </pc:sldChg>
      <pc:sldChg chg="del">
        <pc:chgData name="Mark Bates  - 1" userId="21f667ac-0eee-44f8-a9f7-9eb3e507dd76" providerId="ADAL" clId="{87FBF06E-CC8F-42CB-87C9-BF1C0CA6AA15}" dt="2019-07-26T13:57:08.305" v="64" actId="2696"/>
        <pc:sldMkLst>
          <pc:docMk/>
          <pc:sldMk cId="1809557632" sldId="507"/>
        </pc:sldMkLst>
      </pc:sldChg>
      <pc:sldChg chg="del">
        <pc:chgData name="Mark Bates  - 1" userId="21f667ac-0eee-44f8-a9f7-9eb3e507dd76" providerId="ADAL" clId="{87FBF06E-CC8F-42CB-87C9-BF1C0CA6AA15}" dt="2019-07-26T13:56:59.182" v="9" actId="2696"/>
        <pc:sldMkLst>
          <pc:docMk/>
          <pc:sldMk cId="1760366193" sldId="508"/>
        </pc:sldMkLst>
      </pc:sldChg>
      <pc:sldChg chg="del">
        <pc:chgData name="Mark Bates  - 1" userId="21f667ac-0eee-44f8-a9f7-9eb3e507dd76" providerId="ADAL" clId="{87FBF06E-CC8F-42CB-87C9-BF1C0CA6AA15}" dt="2019-07-26T13:56:59.097" v="8" actId="2696"/>
        <pc:sldMkLst>
          <pc:docMk/>
          <pc:sldMk cId="2226075421" sldId="509"/>
        </pc:sldMkLst>
      </pc:sldChg>
      <pc:sldChg chg="del">
        <pc:chgData name="Mark Bates  - 1" userId="21f667ac-0eee-44f8-a9f7-9eb3e507dd76" providerId="ADAL" clId="{87FBF06E-CC8F-42CB-87C9-BF1C0CA6AA15}" dt="2019-07-26T13:57:08.274" v="63" actId="2696"/>
        <pc:sldMkLst>
          <pc:docMk/>
          <pc:sldMk cId="3884139042" sldId="510"/>
        </pc:sldMkLst>
      </pc:sldChg>
      <pc:sldChg chg="del">
        <pc:chgData name="Mark Bates  - 1" userId="21f667ac-0eee-44f8-a9f7-9eb3e507dd76" providerId="ADAL" clId="{87FBF06E-CC8F-42CB-87C9-BF1C0CA6AA15}" dt="2019-07-26T13:57:08.320" v="70" actId="2696"/>
        <pc:sldMkLst>
          <pc:docMk/>
          <pc:sldMk cId="976519134" sldId="511"/>
        </pc:sldMkLst>
      </pc:sldChg>
      <pc:sldChg chg="del">
        <pc:chgData name="Mark Bates  - 1" userId="21f667ac-0eee-44f8-a9f7-9eb3e507dd76" providerId="ADAL" clId="{87FBF06E-CC8F-42CB-87C9-BF1C0CA6AA15}" dt="2019-07-26T13:57:04.626" v="40" actId="2696"/>
        <pc:sldMkLst>
          <pc:docMk/>
          <pc:sldMk cId="2244151918" sldId="516"/>
        </pc:sldMkLst>
      </pc:sldChg>
      <pc:sldChg chg="del">
        <pc:chgData name="Mark Bates  - 1" userId="21f667ac-0eee-44f8-a9f7-9eb3e507dd76" providerId="ADAL" clId="{87FBF06E-CC8F-42CB-87C9-BF1C0CA6AA15}" dt="2019-07-26T13:57:08.336" v="72" actId="2696"/>
        <pc:sldMkLst>
          <pc:docMk/>
          <pc:sldMk cId="1084920802" sldId="517"/>
        </pc:sldMkLst>
      </pc:sldChg>
      <pc:sldChg chg="del">
        <pc:chgData name="Mark Bates  - 1" userId="21f667ac-0eee-44f8-a9f7-9eb3e507dd76" providerId="ADAL" clId="{87FBF06E-CC8F-42CB-87C9-BF1C0CA6AA15}" dt="2019-07-26T13:57:04.711" v="62" actId="2696"/>
        <pc:sldMkLst>
          <pc:docMk/>
          <pc:sldMk cId="3208606336" sldId="519"/>
        </pc:sldMkLst>
      </pc:sldChg>
      <pc:sldChg chg="del">
        <pc:chgData name="Mark Bates  - 1" userId="21f667ac-0eee-44f8-a9f7-9eb3e507dd76" providerId="ADAL" clId="{87FBF06E-CC8F-42CB-87C9-BF1C0CA6AA15}" dt="2019-07-26T13:56:59.194" v="13" actId="2696"/>
        <pc:sldMkLst>
          <pc:docMk/>
          <pc:sldMk cId="845082705" sldId="520"/>
        </pc:sldMkLst>
      </pc:sldChg>
      <pc:sldChg chg="del">
        <pc:chgData name="Mark Bates  - 1" userId="21f667ac-0eee-44f8-a9f7-9eb3e507dd76" providerId="ADAL" clId="{87FBF06E-CC8F-42CB-87C9-BF1C0CA6AA15}" dt="2019-07-26T13:56:59.194" v="14" actId="2696"/>
        <pc:sldMkLst>
          <pc:docMk/>
          <pc:sldMk cId="1485606793" sldId="521"/>
        </pc:sldMkLst>
      </pc:sldChg>
      <pc:sldChg chg="del">
        <pc:chgData name="Mark Bates  - 1" userId="21f667ac-0eee-44f8-a9f7-9eb3e507dd76" providerId="ADAL" clId="{87FBF06E-CC8F-42CB-87C9-BF1C0CA6AA15}" dt="2019-07-26T13:56:59.184" v="11" actId="2696"/>
        <pc:sldMkLst>
          <pc:docMk/>
          <pc:sldMk cId="2068579828" sldId="522"/>
        </pc:sldMkLst>
      </pc:sldChg>
      <pc:sldChg chg="modNotesTx">
        <pc:chgData name="Mark Bates  - 1" userId="21f667ac-0eee-44f8-a9f7-9eb3e507dd76" providerId="ADAL" clId="{87FBF06E-CC8F-42CB-87C9-BF1C0CA6AA15}" dt="2019-07-26T13:57:13.740" v="75" actId="6549"/>
        <pc:sldMkLst>
          <pc:docMk/>
          <pc:sldMk cId="58428379" sldId="627"/>
        </pc:sldMkLst>
      </pc:sldChg>
      <pc:sldChg chg="del">
        <pc:chgData name="Mark Bates  - 1" userId="21f667ac-0eee-44f8-a9f7-9eb3e507dd76" providerId="ADAL" clId="{87FBF06E-CC8F-42CB-87C9-BF1C0CA6AA15}" dt="2019-07-26T13:56:59.184" v="10" actId="2696"/>
        <pc:sldMkLst>
          <pc:docMk/>
          <pc:sldMk cId="650577753" sldId="628"/>
        </pc:sldMkLst>
      </pc:sldChg>
      <pc:sldChg chg="del">
        <pc:chgData name="Mark Bates  - 1" userId="21f667ac-0eee-44f8-a9f7-9eb3e507dd76" providerId="ADAL" clId="{87FBF06E-CC8F-42CB-87C9-BF1C0CA6AA15}" dt="2019-07-26T13:57:08.336" v="74" actId="2696"/>
        <pc:sldMkLst>
          <pc:docMk/>
          <pc:sldMk cId="2418196405" sldId="629"/>
        </pc:sldMkLst>
      </pc:sldChg>
      <pc:sldChg chg="del">
        <pc:chgData name="Mark Bates  - 1" userId="21f667ac-0eee-44f8-a9f7-9eb3e507dd76" providerId="ADAL" clId="{87FBF06E-CC8F-42CB-87C9-BF1C0CA6AA15}" dt="2019-07-26T13:57:04.626" v="41" actId="2696"/>
        <pc:sldMkLst>
          <pc:docMk/>
          <pc:sldMk cId="2847285242" sldId="630"/>
        </pc:sldMkLst>
      </pc:sldChg>
      <pc:sldChg chg="del">
        <pc:chgData name="Mark Bates  - 1" userId="21f667ac-0eee-44f8-a9f7-9eb3e507dd76" providerId="ADAL" clId="{87FBF06E-CC8F-42CB-87C9-BF1C0CA6AA15}" dt="2019-07-26T13:57:04.695" v="61" actId="2696"/>
        <pc:sldMkLst>
          <pc:docMk/>
          <pc:sldMk cId="40377714" sldId="631"/>
        </pc:sldMkLst>
      </pc:sldChg>
      <pc:sldChg chg="del">
        <pc:chgData name="Mark Bates  - 1" userId="21f667ac-0eee-44f8-a9f7-9eb3e507dd76" providerId="ADAL" clId="{87FBF06E-CC8F-42CB-87C9-BF1C0CA6AA15}" dt="2019-07-26T13:57:08.336" v="71" actId="2696"/>
        <pc:sldMkLst>
          <pc:docMk/>
          <pc:sldMk cId="0" sldId="633"/>
        </pc:sldMkLst>
      </pc:sldChg>
      <pc:sldChg chg="del">
        <pc:chgData name="Mark Bates  - 1" userId="21f667ac-0eee-44f8-a9f7-9eb3e507dd76" providerId="ADAL" clId="{87FBF06E-CC8F-42CB-87C9-BF1C0CA6AA15}" dt="2019-07-26T13:57:04.426" v="22" actId="2696"/>
        <pc:sldMkLst>
          <pc:docMk/>
          <pc:sldMk cId="3346762710" sldId="634"/>
        </pc:sldMkLst>
      </pc:sldChg>
      <pc:sldChg chg="del">
        <pc:chgData name="Mark Bates  - 1" userId="21f667ac-0eee-44f8-a9f7-9eb3e507dd76" providerId="ADAL" clId="{87FBF06E-CC8F-42CB-87C9-BF1C0CA6AA15}" dt="2019-07-26T13:57:04.526" v="35" actId="2696"/>
        <pc:sldMkLst>
          <pc:docMk/>
          <pc:sldMk cId="3100646291" sldId="894"/>
        </pc:sldMkLst>
      </pc:sldChg>
      <pc:sldChg chg="del">
        <pc:chgData name="Mark Bates  - 1" userId="21f667ac-0eee-44f8-a9f7-9eb3e507dd76" providerId="ADAL" clId="{87FBF06E-CC8F-42CB-87C9-BF1C0CA6AA15}" dt="2019-07-26T13:57:04.426" v="23" actId="2696"/>
        <pc:sldMkLst>
          <pc:docMk/>
          <pc:sldMk cId="2944325179" sldId="895"/>
        </pc:sldMkLst>
      </pc:sldChg>
      <pc:sldChg chg="del">
        <pc:chgData name="Mark Bates  - 1" userId="21f667ac-0eee-44f8-a9f7-9eb3e507dd76" providerId="ADAL" clId="{87FBF06E-CC8F-42CB-87C9-BF1C0CA6AA15}" dt="2019-07-26T13:57:04.595" v="37" actId="2696"/>
        <pc:sldMkLst>
          <pc:docMk/>
          <pc:sldMk cId="2926122526" sldId="896"/>
        </pc:sldMkLst>
      </pc:sldChg>
      <pc:sldChg chg="del">
        <pc:chgData name="Mark Bates  - 1" userId="21f667ac-0eee-44f8-a9f7-9eb3e507dd76" providerId="ADAL" clId="{87FBF06E-CC8F-42CB-87C9-BF1C0CA6AA15}" dt="2019-07-26T13:57:04.611" v="38" actId="2696"/>
        <pc:sldMkLst>
          <pc:docMk/>
          <pc:sldMk cId="913101430" sldId="897"/>
        </pc:sldMkLst>
      </pc:sldChg>
      <pc:sldChg chg="del">
        <pc:chgData name="Mark Bates  - 1" userId="21f667ac-0eee-44f8-a9f7-9eb3e507dd76" providerId="ADAL" clId="{87FBF06E-CC8F-42CB-87C9-BF1C0CA6AA15}" dt="2019-07-26T13:57:04.463" v="34" actId="2696"/>
        <pc:sldMkLst>
          <pc:docMk/>
          <pc:sldMk cId="4078920611" sldId="898"/>
        </pc:sldMkLst>
      </pc:sldChg>
      <pc:sldChg chg="del">
        <pc:chgData name="Mark Bates  - 1" userId="21f667ac-0eee-44f8-a9f7-9eb3e507dd76" providerId="ADAL" clId="{87FBF06E-CC8F-42CB-87C9-BF1C0CA6AA15}" dt="2019-07-26T13:57:04.448" v="28" actId="2696"/>
        <pc:sldMkLst>
          <pc:docMk/>
          <pc:sldMk cId="2573376656" sldId="899"/>
        </pc:sldMkLst>
      </pc:sldChg>
      <pc:sldChg chg="del">
        <pc:chgData name="Mark Bates  - 1" userId="21f667ac-0eee-44f8-a9f7-9eb3e507dd76" providerId="ADAL" clId="{87FBF06E-CC8F-42CB-87C9-BF1C0CA6AA15}" dt="2019-07-26T13:57:04.441" v="26" actId="2696"/>
        <pc:sldMkLst>
          <pc:docMk/>
          <pc:sldMk cId="3936725975" sldId="900"/>
        </pc:sldMkLst>
      </pc:sldChg>
      <pc:sldChg chg="del">
        <pc:chgData name="Mark Bates  - 1" userId="21f667ac-0eee-44f8-a9f7-9eb3e507dd76" providerId="ADAL" clId="{87FBF06E-CC8F-42CB-87C9-BF1C0CA6AA15}" dt="2019-07-26T13:57:04.441" v="27" actId="2696"/>
        <pc:sldMkLst>
          <pc:docMk/>
          <pc:sldMk cId="2080438288" sldId="901"/>
        </pc:sldMkLst>
      </pc:sldChg>
      <pc:sldChg chg="del">
        <pc:chgData name="Mark Bates  - 1" userId="21f667ac-0eee-44f8-a9f7-9eb3e507dd76" providerId="ADAL" clId="{87FBF06E-CC8F-42CB-87C9-BF1C0CA6AA15}" dt="2019-07-26T13:57:04.626" v="43" actId="2696"/>
        <pc:sldMkLst>
          <pc:docMk/>
          <pc:sldMk cId="2718185964" sldId="902"/>
        </pc:sldMkLst>
      </pc:sldChg>
      <pc:sldChg chg="del">
        <pc:chgData name="Mark Bates  - 1" userId="21f667ac-0eee-44f8-a9f7-9eb3e507dd76" providerId="ADAL" clId="{87FBF06E-CC8F-42CB-87C9-BF1C0CA6AA15}" dt="2019-07-26T13:57:04.648" v="45" actId="2696"/>
        <pc:sldMkLst>
          <pc:docMk/>
          <pc:sldMk cId="783453758" sldId="903"/>
        </pc:sldMkLst>
      </pc:sldChg>
      <pc:sldChg chg="del">
        <pc:chgData name="Mark Bates  - 1" userId="21f667ac-0eee-44f8-a9f7-9eb3e507dd76" providerId="ADAL" clId="{87FBF06E-CC8F-42CB-87C9-BF1C0CA6AA15}" dt="2019-07-26T13:57:04.626" v="42" actId="2696"/>
        <pc:sldMkLst>
          <pc:docMk/>
          <pc:sldMk cId="3618917494" sldId="905"/>
        </pc:sldMkLst>
      </pc:sldChg>
      <pc:sldChg chg="del">
        <pc:chgData name="Mark Bates  - 1" userId="21f667ac-0eee-44f8-a9f7-9eb3e507dd76" providerId="ADAL" clId="{87FBF06E-CC8F-42CB-87C9-BF1C0CA6AA15}" dt="2019-07-26T13:57:04.695" v="60" actId="2696"/>
        <pc:sldMkLst>
          <pc:docMk/>
          <pc:sldMk cId="3093302154" sldId="906"/>
        </pc:sldMkLst>
      </pc:sldChg>
      <pc:sldChg chg="del">
        <pc:chgData name="Mark Bates  - 1" userId="21f667ac-0eee-44f8-a9f7-9eb3e507dd76" providerId="ADAL" clId="{87FBF06E-CC8F-42CB-87C9-BF1C0CA6AA15}" dt="2019-07-26T13:56:59.194" v="12" actId="2696"/>
        <pc:sldMkLst>
          <pc:docMk/>
          <pc:sldMk cId="2047452828" sldId="907"/>
        </pc:sldMkLst>
      </pc:sldChg>
      <pc:sldMasterChg chg="delSldLayout">
        <pc:chgData name="Mark Bates  - 1" userId="21f667ac-0eee-44f8-a9f7-9eb3e507dd76" providerId="ADAL" clId="{87FBF06E-CC8F-42CB-87C9-BF1C0CA6AA15}" dt="2019-07-26T13:57:08.336" v="73" actId="2696"/>
        <pc:sldMasterMkLst>
          <pc:docMk/>
          <pc:sldMasterMk cId="231000577" sldId="2147483660"/>
        </pc:sldMasterMkLst>
        <pc:sldLayoutChg chg="del">
          <pc:chgData name="Mark Bates  - 1" userId="21f667ac-0eee-44f8-a9f7-9eb3e507dd76" providerId="ADAL" clId="{87FBF06E-CC8F-42CB-87C9-BF1C0CA6AA15}" dt="2019-07-26T13:57:08.336" v="73" actId="2696"/>
          <pc:sldLayoutMkLst>
            <pc:docMk/>
            <pc:sldMasterMk cId="231000577" sldId="2147483660"/>
            <pc:sldLayoutMk cId="2755664086" sldId="2147483712"/>
          </pc:sldLayoutMkLst>
        </pc:sldLayoutChg>
      </pc:sldMasterChg>
      <pc:sldMasterChg chg="del delSldLayout">
        <pc:chgData name="Mark Bates  - 1" userId="21f667ac-0eee-44f8-a9f7-9eb3e507dd76" providerId="ADAL" clId="{87FBF06E-CC8F-42CB-87C9-BF1C0CA6AA15}" dt="2019-07-26T13:57:04.410" v="19" actId="2696"/>
        <pc:sldMasterMkLst>
          <pc:docMk/>
          <pc:sldMasterMk cId="1274997251" sldId="2147483729"/>
        </pc:sldMasterMkLst>
        <pc:sldLayoutChg chg="del">
          <pc:chgData name="Mark Bates  - 1" userId="21f667ac-0eee-44f8-a9f7-9eb3e507dd76" providerId="ADAL" clId="{87FBF06E-CC8F-42CB-87C9-BF1C0CA6AA15}" dt="2019-07-26T13:57:04.394" v="16" actId="2696"/>
          <pc:sldLayoutMkLst>
            <pc:docMk/>
            <pc:sldMasterMk cId="1274997251" sldId="2147483729"/>
            <pc:sldLayoutMk cId="3543847639" sldId="2147483730"/>
          </pc:sldLayoutMkLst>
        </pc:sldLayoutChg>
        <pc:sldLayoutChg chg="del">
          <pc:chgData name="Mark Bates  - 1" userId="21f667ac-0eee-44f8-a9f7-9eb3e507dd76" providerId="ADAL" clId="{87FBF06E-CC8F-42CB-87C9-BF1C0CA6AA15}" dt="2019-07-26T13:57:04.394" v="17" actId="2696"/>
          <pc:sldLayoutMkLst>
            <pc:docMk/>
            <pc:sldMasterMk cId="1274997251" sldId="2147483729"/>
            <pc:sldLayoutMk cId="3503169695" sldId="2147483731"/>
          </pc:sldLayoutMkLst>
        </pc:sldLayoutChg>
        <pc:sldLayoutChg chg="del">
          <pc:chgData name="Mark Bates  - 1" userId="21f667ac-0eee-44f8-a9f7-9eb3e507dd76" providerId="ADAL" clId="{87FBF06E-CC8F-42CB-87C9-BF1C0CA6AA15}" dt="2019-07-26T13:57:04.410" v="18" actId="2696"/>
          <pc:sldLayoutMkLst>
            <pc:docMk/>
            <pc:sldMasterMk cId="1274997251" sldId="2147483729"/>
            <pc:sldLayoutMk cId="797199438" sldId="2147483732"/>
          </pc:sldLayoutMkLst>
        </pc:sldLayoutChg>
      </pc:sldMasterChg>
      <pc:sldMasterChg chg="del delSldLayout">
        <pc:chgData name="Mark Bates  - 1" userId="21f667ac-0eee-44f8-a9f7-9eb3e507dd76" providerId="ADAL" clId="{87FBF06E-CC8F-42CB-87C9-BF1C0CA6AA15}" dt="2019-07-26T13:57:04.695" v="59" actId="2696"/>
        <pc:sldMasterMkLst>
          <pc:docMk/>
          <pc:sldMasterMk cId="763553735" sldId="2147483740"/>
        </pc:sldMasterMkLst>
        <pc:sldLayoutChg chg="del">
          <pc:chgData name="Mark Bates  - 1" userId="21f667ac-0eee-44f8-a9f7-9eb3e507dd76" providerId="ADAL" clId="{87FBF06E-CC8F-42CB-87C9-BF1C0CA6AA15}" dt="2019-07-26T13:57:04.680" v="48" actId="2696"/>
          <pc:sldLayoutMkLst>
            <pc:docMk/>
            <pc:sldMasterMk cId="763553735" sldId="2147483740"/>
            <pc:sldLayoutMk cId="559090878" sldId="2147483741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49" actId="2696"/>
          <pc:sldLayoutMkLst>
            <pc:docMk/>
            <pc:sldMasterMk cId="763553735" sldId="2147483740"/>
            <pc:sldLayoutMk cId="902229389" sldId="2147483742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50" actId="2696"/>
          <pc:sldLayoutMkLst>
            <pc:docMk/>
            <pc:sldMasterMk cId="763553735" sldId="2147483740"/>
            <pc:sldLayoutMk cId="1757107070" sldId="2147483743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51" actId="2696"/>
          <pc:sldLayoutMkLst>
            <pc:docMk/>
            <pc:sldMasterMk cId="763553735" sldId="2147483740"/>
            <pc:sldLayoutMk cId="1225822674" sldId="2147483744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52" actId="2696"/>
          <pc:sldLayoutMkLst>
            <pc:docMk/>
            <pc:sldMasterMk cId="763553735" sldId="2147483740"/>
            <pc:sldLayoutMk cId="197550939" sldId="2147483745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53" actId="2696"/>
          <pc:sldLayoutMkLst>
            <pc:docMk/>
            <pc:sldMasterMk cId="763553735" sldId="2147483740"/>
            <pc:sldLayoutMk cId="310153506" sldId="2147483746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54" actId="2696"/>
          <pc:sldLayoutMkLst>
            <pc:docMk/>
            <pc:sldMasterMk cId="763553735" sldId="2147483740"/>
            <pc:sldLayoutMk cId="883136942" sldId="2147483747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55" actId="2696"/>
          <pc:sldLayoutMkLst>
            <pc:docMk/>
            <pc:sldMasterMk cId="763553735" sldId="2147483740"/>
            <pc:sldLayoutMk cId="1082304793" sldId="2147483748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56" actId="2696"/>
          <pc:sldLayoutMkLst>
            <pc:docMk/>
            <pc:sldMasterMk cId="763553735" sldId="2147483740"/>
            <pc:sldLayoutMk cId="242269253" sldId="2147483749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57" actId="2696"/>
          <pc:sldLayoutMkLst>
            <pc:docMk/>
            <pc:sldMasterMk cId="763553735" sldId="2147483740"/>
            <pc:sldLayoutMk cId="2376562974" sldId="2147483750"/>
          </pc:sldLayoutMkLst>
        </pc:sldLayoutChg>
        <pc:sldLayoutChg chg="del">
          <pc:chgData name="Mark Bates  - 1" userId="21f667ac-0eee-44f8-a9f7-9eb3e507dd76" providerId="ADAL" clId="{87FBF06E-CC8F-42CB-87C9-BF1C0CA6AA15}" dt="2019-07-26T13:57:04.695" v="58" actId="2696"/>
          <pc:sldLayoutMkLst>
            <pc:docMk/>
            <pc:sldMasterMk cId="763553735" sldId="2147483740"/>
            <pc:sldLayoutMk cId="1334934954" sldId="2147483751"/>
          </pc:sldLayoutMkLst>
        </pc:sldLayoutChg>
      </pc:sldMasterChg>
      <pc:sldMasterChg chg="del delSldLayout">
        <pc:chgData name="Mark Bates  - 1" userId="21f667ac-0eee-44f8-a9f7-9eb3e507dd76" providerId="ADAL" clId="{87FBF06E-CC8F-42CB-87C9-BF1C0CA6AA15}" dt="2019-07-26T13:56:48.945" v="7" actId="2696"/>
        <pc:sldMasterMkLst>
          <pc:docMk/>
          <pc:sldMasterMk cId="2973737071" sldId="2147483752"/>
        </pc:sldMasterMkLst>
        <pc:sldLayoutChg chg="del">
          <pc:chgData name="Mark Bates  - 1" userId="21f667ac-0eee-44f8-a9f7-9eb3e507dd76" providerId="ADAL" clId="{87FBF06E-CC8F-42CB-87C9-BF1C0CA6AA15}" dt="2019-07-26T13:56:48.436" v="2" actId="2696"/>
          <pc:sldLayoutMkLst>
            <pc:docMk/>
            <pc:sldMasterMk cId="2973737071" sldId="2147483752"/>
            <pc:sldLayoutMk cId="620208560" sldId="2147483753"/>
          </pc:sldLayoutMkLst>
        </pc:sldLayoutChg>
        <pc:sldLayoutChg chg="del">
          <pc:chgData name="Mark Bates  - 1" userId="21f667ac-0eee-44f8-a9f7-9eb3e507dd76" providerId="ADAL" clId="{87FBF06E-CC8F-42CB-87C9-BF1C0CA6AA15}" dt="2019-07-26T13:56:48.618" v="3" actId="2696"/>
          <pc:sldLayoutMkLst>
            <pc:docMk/>
            <pc:sldMasterMk cId="2973737071" sldId="2147483752"/>
            <pc:sldLayoutMk cId="2246509423" sldId="2147483754"/>
          </pc:sldLayoutMkLst>
        </pc:sldLayoutChg>
        <pc:sldLayoutChg chg="del">
          <pc:chgData name="Mark Bates  - 1" userId="21f667ac-0eee-44f8-a9f7-9eb3e507dd76" providerId="ADAL" clId="{87FBF06E-CC8F-42CB-87C9-BF1C0CA6AA15}" dt="2019-07-26T13:56:48.771" v="4" actId="2696"/>
          <pc:sldLayoutMkLst>
            <pc:docMk/>
            <pc:sldMasterMk cId="2973737071" sldId="2147483752"/>
            <pc:sldLayoutMk cId="2219437303" sldId="2147483755"/>
          </pc:sldLayoutMkLst>
        </pc:sldLayoutChg>
        <pc:sldLayoutChg chg="del">
          <pc:chgData name="Mark Bates  - 1" userId="21f667ac-0eee-44f8-a9f7-9eb3e507dd76" providerId="ADAL" clId="{87FBF06E-CC8F-42CB-87C9-BF1C0CA6AA15}" dt="2019-07-26T13:56:48.934" v="5" actId="2696"/>
          <pc:sldLayoutMkLst>
            <pc:docMk/>
            <pc:sldMasterMk cId="2973737071" sldId="2147483752"/>
            <pc:sldLayoutMk cId="2850281554" sldId="2147483756"/>
          </pc:sldLayoutMkLst>
        </pc:sldLayoutChg>
        <pc:sldLayoutChg chg="del">
          <pc:chgData name="Mark Bates  - 1" userId="21f667ac-0eee-44f8-a9f7-9eb3e507dd76" providerId="ADAL" clId="{87FBF06E-CC8F-42CB-87C9-BF1C0CA6AA15}" dt="2019-07-26T13:56:48.934" v="6" actId="2696"/>
          <pc:sldLayoutMkLst>
            <pc:docMk/>
            <pc:sldMasterMk cId="2973737071" sldId="2147483752"/>
            <pc:sldLayoutMk cId="581948427" sldId="21474837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E76FA-9807-433D-862A-CA7B0B67E27B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1CABA-184B-4E3C-9EA6-FD3C6103E7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7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CFC91-37B6-044F-AAFC-3573381693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0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7064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627064" y="1600202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4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6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803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641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8"/>
            <a:ext cx="916800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0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53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1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888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3E3A-BB28-5F4A-AD06-4E4D3523E6A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A57C3-3BED-E04C-8CED-F9EC9F6E0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30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BS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A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7" name="Picture 6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4" y="2074026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4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7065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627065" y="1600201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Rounded Rectangle 1"/>
          <p:cNvSpPr/>
          <p:nvPr userDrawn="1"/>
        </p:nvSpPr>
        <p:spPr>
          <a:xfrm>
            <a:off x="355600" y="355600"/>
            <a:ext cx="8451849" cy="6051550"/>
          </a:xfrm>
          <a:prstGeom prst="roundRect">
            <a:avLst>
              <a:gd name="adj" fmla="val 1117"/>
            </a:avLst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Picture 2" descr="Nationwide BS Logo s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18961" r="9306" b="13788"/>
          <a:stretch/>
        </p:blipFill>
        <p:spPr>
          <a:xfrm>
            <a:off x="7118350" y="6127557"/>
            <a:ext cx="1454150" cy="5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3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endParaRPr lang="en-GB" altLang="en-US" sz="75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0168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3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55600" y="355600"/>
            <a:ext cx="8451849" cy="6051550"/>
          </a:xfrm>
          <a:prstGeom prst="roundRect">
            <a:avLst>
              <a:gd name="adj" fmla="val 1117"/>
            </a:avLst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 descr="Nationwide BS Logo s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18961" r="9306" b="13788"/>
          <a:stretch/>
        </p:blipFill>
        <p:spPr>
          <a:xfrm>
            <a:off x="7118350" y="6127557"/>
            <a:ext cx="1454150" cy="5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46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7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1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5127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EC25EA3-322C-48D8-8276-109A6EC8685C}"/>
              </a:ext>
            </a:extLst>
          </p:cNvPr>
          <p:cNvSpPr/>
          <p:nvPr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07C4FF4F-6AC8-488C-B40C-A7E7F1921FF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57200" y="450850"/>
            <a:ext cx="8362950" cy="6308725"/>
            <a:chOff x="457200" y="450552"/>
            <a:chExt cx="8363272" cy="6309756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6B0631E2-669E-4043-9EBF-02B3D6A8AA96}"/>
                </a:ext>
              </a:extLst>
            </p:cNvPr>
            <p:cNvSpPr/>
            <p:nvPr userDrawn="1"/>
          </p:nvSpPr>
          <p:spPr bwMode="auto">
            <a:xfrm>
              <a:off x="460375" y="1142815"/>
              <a:ext cx="6148625" cy="5258659"/>
            </a:xfrm>
            <a:prstGeom prst="roundRect">
              <a:avLst>
                <a:gd name="adj" fmla="val 323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594C7663-A599-46C0-968A-233E3BAFB9BB}"/>
                </a:ext>
              </a:extLst>
            </p:cNvPr>
            <p:cNvSpPr/>
            <p:nvPr userDrawn="1"/>
          </p:nvSpPr>
          <p:spPr bwMode="auto">
            <a:xfrm>
              <a:off x="457200" y="450552"/>
              <a:ext cx="8229917" cy="5309468"/>
            </a:xfrm>
            <a:prstGeom prst="roundRect">
              <a:avLst>
                <a:gd name="adj" fmla="val 323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D4D040-60FB-457F-8DA5-FE9A6A9B0E35}"/>
                </a:ext>
              </a:extLst>
            </p:cNvPr>
            <p:cNvSpPr/>
            <p:nvPr userDrawn="1"/>
          </p:nvSpPr>
          <p:spPr bwMode="auto">
            <a:xfrm>
              <a:off x="6401029" y="5507566"/>
              <a:ext cx="609623" cy="6224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10BF95BA-C7D0-4DD6-B534-B702253EA672}"/>
                </a:ext>
              </a:extLst>
            </p:cNvPr>
            <p:cNvSpPr/>
            <p:nvPr userDrawn="1"/>
          </p:nvSpPr>
          <p:spPr>
            <a:xfrm>
              <a:off x="6609000" y="5760020"/>
              <a:ext cx="2211472" cy="1000288"/>
            </a:xfrm>
            <a:prstGeom prst="roundRect">
              <a:avLst>
                <a:gd name="adj" fmla="val 1596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pitchFamily="-84" charset="-128"/>
              </a:endParaRP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F77E77D-D053-40D9-A706-1A3D9EC0ED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5884708"/>
              <a:ext cx="1954560" cy="51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1981200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itle Placeholder 1"/>
          <p:cNvSpPr>
            <a:spLocks noGrp="1"/>
          </p:cNvSpPr>
          <p:nvPr>
            <p:ph type="ctrTitle"/>
          </p:nvPr>
        </p:nvSpPr>
        <p:spPr>
          <a:xfrm>
            <a:off x="1520825" y="2818752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13342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2EF465D4-9E4E-4B33-86D1-2BA76CDE0D09}"/>
              </a:ext>
            </a:extLst>
          </p:cNvPr>
          <p:cNvSpPr/>
          <p:nvPr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708F2AAA-7C21-41F4-B546-546FC17441C9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02EEEDB0-7ADD-4D8F-9A12-C5BB9A19FFC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57200" y="450850"/>
            <a:ext cx="8362950" cy="6308725"/>
            <a:chOff x="457200" y="450552"/>
            <a:chExt cx="8363272" cy="6309756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4520F7C6-4E83-498F-8CDD-2AD8FB884F59}"/>
                </a:ext>
              </a:extLst>
            </p:cNvPr>
            <p:cNvSpPr/>
            <p:nvPr userDrawn="1"/>
          </p:nvSpPr>
          <p:spPr bwMode="auto">
            <a:xfrm>
              <a:off x="460375" y="1142815"/>
              <a:ext cx="6148625" cy="5258659"/>
            </a:xfrm>
            <a:prstGeom prst="roundRect">
              <a:avLst>
                <a:gd name="adj" fmla="val 3231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62F860C5-E1CA-4674-A1BC-AAA79FD7A008}"/>
                </a:ext>
              </a:extLst>
            </p:cNvPr>
            <p:cNvSpPr/>
            <p:nvPr userDrawn="1"/>
          </p:nvSpPr>
          <p:spPr bwMode="auto">
            <a:xfrm>
              <a:off x="457200" y="450552"/>
              <a:ext cx="8229917" cy="5309468"/>
            </a:xfrm>
            <a:prstGeom prst="roundRect">
              <a:avLst>
                <a:gd name="adj" fmla="val 3231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69BEF5-9E46-40A9-8D19-C773C38527D3}"/>
                </a:ext>
              </a:extLst>
            </p:cNvPr>
            <p:cNvSpPr/>
            <p:nvPr userDrawn="1"/>
          </p:nvSpPr>
          <p:spPr bwMode="auto">
            <a:xfrm>
              <a:off x="6401029" y="5507566"/>
              <a:ext cx="609623" cy="62240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ounded Rectangle 12">
              <a:extLst>
                <a:ext uri="{FF2B5EF4-FFF2-40B4-BE49-F238E27FC236}">
                  <a16:creationId xmlns:a16="http://schemas.microsoft.com/office/drawing/2014/main" id="{53116928-04C2-4ABC-963B-311FE34E9962}"/>
                </a:ext>
              </a:extLst>
            </p:cNvPr>
            <p:cNvSpPr/>
            <p:nvPr userDrawn="1"/>
          </p:nvSpPr>
          <p:spPr>
            <a:xfrm>
              <a:off x="6609000" y="5760020"/>
              <a:ext cx="2211472" cy="1000288"/>
            </a:xfrm>
            <a:prstGeom prst="roundRect">
              <a:avLst>
                <a:gd name="adj" fmla="val 1596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pitchFamily="-84" charset="-128"/>
              </a:endParaRPr>
            </a:p>
          </p:txBody>
        </p:sp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B2F9A0-B041-4802-997E-2AC4C8D9FC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5884708"/>
              <a:ext cx="1954560" cy="51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1981200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itle Placeholder 1"/>
          <p:cNvSpPr>
            <a:spLocks noGrp="1"/>
          </p:cNvSpPr>
          <p:nvPr>
            <p:ph type="ctrTitle"/>
          </p:nvPr>
        </p:nvSpPr>
        <p:spPr>
          <a:xfrm>
            <a:off x="1520825" y="2818752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13983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66216471-F491-469A-8CA1-4CBAB6175B6F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4E342A0A-A1C8-4BB2-8C28-63046A4669F7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7F58FC6-010C-417F-99CF-4DA16F5D66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57200" y="450850"/>
            <a:ext cx="8362950" cy="6308725"/>
            <a:chOff x="457200" y="450552"/>
            <a:chExt cx="8363272" cy="6309756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499E3826-E326-4083-8F34-3B0A617475E5}"/>
                </a:ext>
              </a:extLst>
            </p:cNvPr>
            <p:cNvSpPr/>
            <p:nvPr userDrawn="1"/>
          </p:nvSpPr>
          <p:spPr bwMode="auto">
            <a:xfrm>
              <a:off x="460375" y="1142815"/>
              <a:ext cx="6148625" cy="5258659"/>
            </a:xfrm>
            <a:prstGeom prst="roundRect">
              <a:avLst>
                <a:gd name="adj" fmla="val 32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39FE3D8D-76C1-484D-8E95-9C54C258A3AE}"/>
                </a:ext>
              </a:extLst>
            </p:cNvPr>
            <p:cNvSpPr/>
            <p:nvPr userDrawn="1"/>
          </p:nvSpPr>
          <p:spPr bwMode="auto">
            <a:xfrm>
              <a:off x="457200" y="450552"/>
              <a:ext cx="8229917" cy="5309468"/>
            </a:xfrm>
            <a:prstGeom prst="roundRect">
              <a:avLst>
                <a:gd name="adj" fmla="val 32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06BD3A-F29A-482A-AFFE-DFEFCDA09D9E}"/>
                </a:ext>
              </a:extLst>
            </p:cNvPr>
            <p:cNvSpPr/>
            <p:nvPr userDrawn="1"/>
          </p:nvSpPr>
          <p:spPr bwMode="auto">
            <a:xfrm>
              <a:off x="6401029" y="5507566"/>
              <a:ext cx="609623" cy="6224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0A23F1B3-8F2C-4579-BA9B-090AA1E33CBC}"/>
                </a:ext>
              </a:extLst>
            </p:cNvPr>
            <p:cNvSpPr/>
            <p:nvPr userDrawn="1"/>
          </p:nvSpPr>
          <p:spPr>
            <a:xfrm>
              <a:off x="6609000" y="5760020"/>
              <a:ext cx="2211472" cy="1000288"/>
            </a:xfrm>
            <a:prstGeom prst="roundRect">
              <a:avLst>
                <a:gd name="adj" fmla="val 1596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pitchFamily="-84" charset="-128"/>
              </a:endParaRPr>
            </a:p>
          </p:txBody>
        </p: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489AF184-3B32-4A9E-A2F5-1F61228552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5884708"/>
              <a:ext cx="1954560" cy="51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1981200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ctrTitle"/>
          </p:nvPr>
        </p:nvSpPr>
        <p:spPr>
          <a:xfrm>
            <a:off x="1520825" y="2818752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33066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63E34CE9-C4E1-4572-97B4-554E248C99BB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E027E5EC-5B3B-499A-BB9E-3E9901EF5707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16A2E4E7-668C-4790-B272-06325D58FD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57200" y="450850"/>
            <a:ext cx="8362950" cy="6308725"/>
            <a:chOff x="457200" y="450552"/>
            <a:chExt cx="8363272" cy="6309756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965A407A-DAD1-4860-B378-B73AA5A0397F}"/>
                </a:ext>
              </a:extLst>
            </p:cNvPr>
            <p:cNvSpPr/>
            <p:nvPr userDrawn="1"/>
          </p:nvSpPr>
          <p:spPr bwMode="auto">
            <a:xfrm>
              <a:off x="460375" y="1142815"/>
              <a:ext cx="6148625" cy="5258659"/>
            </a:xfrm>
            <a:prstGeom prst="roundRect">
              <a:avLst>
                <a:gd name="adj" fmla="val 323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DAA95E42-B112-4081-AE08-6933775F45A5}"/>
                </a:ext>
              </a:extLst>
            </p:cNvPr>
            <p:cNvSpPr/>
            <p:nvPr userDrawn="1"/>
          </p:nvSpPr>
          <p:spPr bwMode="auto">
            <a:xfrm>
              <a:off x="457200" y="450552"/>
              <a:ext cx="8229917" cy="5309468"/>
            </a:xfrm>
            <a:prstGeom prst="roundRect">
              <a:avLst>
                <a:gd name="adj" fmla="val 323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3CF2D1-CDF3-47DB-9C05-580D5A70DFBC}"/>
                </a:ext>
              </a:extLst>
            </p:cNvPr>
            <p:cNvSpPr/>
            <p:nvPr userDrawn="1"/>
          </p:nvSpPr>
          <p:spPr bwMode="auto">
            <a:xfrm>
              <a:off x="6401029" y="5507566"/>
              <a:ext cx="609623" cy="6224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23DC0AA3-30EE-4CF6-B254-1FFDC7D87A27}"/>
                </a:ext>
              </a:extLst>
            </p:cNvPr>
            <p:cNvSpPr/>
            <p:nvPr userDrawn="1"/>
          </p:nvSpPr>
          <p:spPr>
            <a:xfrm>
              <a:off x="6609000" y="5760020"/>
              <a:ext cx="2211472" cy="1000288"/>
            </a:xfrm>
            <a:prstGeom prst="roundRect">
              <a:avLst>
                <a:gd name="adj" fmla="val 1596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pitchFamily="-84" charset="-128"/>
              </a:endParaRPr>
            </a:p>
          </p:txBody>
        </p: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F7AD8F2F-7070-4A6A-A9CC-BD8605C029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5884708"/>
              <a:ext cx="1954560" cy="51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1981200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ctrTitle"/>
          </p:nvPr>
        </p:nvSpPr>
        <p:spPr>
          <a:xfrm>
            <a:off x="1520825" y="2818752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6854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 userDrawn="1"/>
        </p:nvSpPr>
        <p:spPr bwMode="auto">
          <a:xfrm>
            <a:off x="365125" y="337377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4326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650351" y="679313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3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4294967295"/>
          </p:nvPr>
        </p:nvSpPr>
        <p:spPr>
          <a:xfrm>
            <a:off x="650351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2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12" name="Picture 11" descr="Nationwide BS Logo sRGB whtB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245171"/>
            <a:ext cx="1475998" cy="59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079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BS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A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65125" y="337377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4326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idx="4294967295"/>
          </p:nvPr>
        </p:nvSpPr>
        <p:spPr>
          <a:xfrm>
            <a:off x="650351" y="679313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3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50351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2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8" name="Picture 7" descr="Nationwide BS Logo sRGB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t="18961" r="9306" b="13632"/>
          <a:stretch/>
        </p:blipFill>
        <p:spPr>
          <a:xfrm>
            <a:off x="5024438" y="2243139"/>
            <a:ext cx="1475998" cy="6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29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 bwMode="auto">
          <a:xfrm>
            <a:off x="365125" y="337377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 w="9525" cmpd="sng">
            <a:solidFill>
              <a:srgbClr val="004A8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4326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idx="4294967295"/>
          </p:nvPr>
        </p:nvSpPr>
        <p:spPr>
          <a:xfrm>
            <a:off x="650351" y="679313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3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4294967295"/>
          </p:nvPr>
        </p:nvSpPr>
        <p:spPr>
          <a:xfrm>
            <a:off x="650351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2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8" name="Picture 7" descr="Nationwide BS Logo sRGB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t="18961" r="9306" b="13632"/>
          <a:stretch/>
        </p:blipFill>
        <p:spPr>
          <a:xfrm>
            <a:off x="5024438" y="2243139"/>
            <a:ext cx="1475998" cy="6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6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857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4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33068-7D23-EA41-9F03-B5AC583287ED}" type="slidenum">
              <a:rPr kumimoji="0" lang="en-GB" alt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073876"/>
                </a:solidFill>
                <a:effectLst/>
                <a:uLnTx/>
                <a:uFillTx/>
                <a:latin typeface="NBS Light"/>
                <a:ea typeface="ＭＳ Ｐゴシック" panose="020B0600070205080204" pitchFamily="34" charset="-128"/>
                <a:cs typeface="NBS Light"/>
              </a:rPr>
              <a:pPr marL="0" marR="0" lvl="0" indent="0" algn="ctr" defTabSz="3429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750" b="0" i="0" u="none" strike="noStrike" kern="1200" cap="none" spc="0" normalizeH="0" baseline="0" noProof="0" dirty="0">
              <a:ln>
                <a:noFill/>
              </a:ln>
              <a:solidFill>
                <a:srgbClr val="073876"/>
              </a:solidFill>
              <a:effectLst/>
              <a:uLnTx/>
              <a:uFillTx/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55602" y="355601"/>
            <a:ext cx="8451849" cy="6051551"/>
          </a:xfrm>
          <a:prstGeom prst="roundRect">
            <a:avLst>
              <a:gd name="adj" fmla="val 1117"/>
            </a:avLst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solidFill>
                  <a:srgbClr val="004A8F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Nationwide BS Logo sRGB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18961" r="9306" b="13788"/>
          <a:stretch/>
        </p:blipFill>
        <p:spPr>
          <a:xfrm>
            <a:off x="7118350" y="6127558"/>
            <a:ext cx="1454150" cy="5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69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44000" cy="6876000"/>
            <a:chOff x="0" y="0"/>
            <a:chExt cx="12192000" cy="6876000"/>
          </a:xfrm>
        </p:grpSpPr>
        <p:pic>
          <p:nvPicPr>
            <p:cNvPr id="10" name="Picture 9" descr="16202 PPT BASES examples3.jp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70"/>
            <a:stretch/>
          </p:blipFill>
          <p:spPr>
            <a:xfrm>
              <a:off x="0" y="0"/>
              <a:ext cx="5870222" cy="6876000"/>
            </a:xfrm>
            <a:prstGeom prst="rect">
              <a:avLst/>
            </a:prstGeom>
          </p:spPr>
        </p:pic>
        <p:pic>
          <p:nvPicPr>
            <p:cNvPr id="11" name="Picture 10" descr="16202 PPT BASES examples3.jp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5"/>
            <a:stretch/>
          </p:blipFill>
          <p:spPr>
            <a:xfrm>
              <a:off x="5870222" y="0"/>
              <a:ext cx="6321778" cy="6876000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E75A245D-204C-3046-B1FF-80A9CC062FAF}" type="datetimeFigureOut">
              <a:rPr lang="en-US" sz="1013" kern="0" smtClean="0">
                <a:solidFill>
                  <a:sysClr val="windowText" lastClr="000000"/>
                </a:solidFill>
              </a:rPr>
              <a:pPr defTabSz="514350">
                <a:defRPr/>
              </a:pPr>
              <a:t>7/26/2019</a:t>
            </a:fld>
            <a:endParaRPr lang="en-US" sz="1013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 sz="1013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7067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627067" y="1220399"/>
            <a:ext cx="8059737" cy="490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13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0"/>
            <a:ext cx="9144000" cy="6876000"/>
            <a:chOff x="0" y="0"/>
            <a:chExt cx="12192000" cy="6876000"/>
          </a:xfrm>
        </p:grpSpPr>
        <p:pic>
          <p:nvPicPr>
            <p:cNvPr id="6" name="Picture 5" descr="16202 PPT BASES examples3.jp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70"/>
            <a:stretch/>
          </p:blipFill>
          <p:spPr>
            <a:xfrm>
              <a:off x="0" y="0"/>
              <a:ext cx="5870222" cy="6876000"/>
            </a:xfrm>
            <a:prstGeom prst="rect">
              <a:avLst/>
            </a:prstGeom>
          </p:spPr>
        </p:pic>
        <p:pic>
          <p:nvPicPr>
            <p:cNvPr id="7" name="Picture 6" descr="16202 PPT BASES examples3.jp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5"/>
            <a:stretch/>
          </p:blipFill>
          <p:spPr>
            <a:xfrm>
              <a:off x="5870222" y="0"/>
              <a:ext cx="6321778" cy="6876000"/>
            </a:xfrm>
            <a:prstGeom prst="rect">
              <a:avLst/>
            </a:prstGeom>
          </p:spPr>
        </p:pic>
      </p:grpSp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7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25717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33068-7D23-EA41-9F03-B5AC583287ED}" type="slidenum">
              <a:rPr kumimoji="0" lang="en-GB" altLang="en-US" sz="563" b="0" i="0" u="none" strike="noStrike" kern="1200" cap="none" spc="0" normalizeH="0" baseline="0" noProof="0" smtClean="0">
                <a:ln>
                  <a:noFill/>
                </a:ln>
                <a:solidFill>
                  <a:srgbClr val="073876"/>
                </a:solidFill>
                <a:effectLst/>
                <a:uLnTx/>
                <a:uFillTx/>
                <a:latin typeface="NBS Light"/>
                <a:ea typeface="ＭＳ Ｐゴシック" panose="020B0600070205080204" pitchFamily="34" charset="-128"/>
                <a:cs typeface="NBS Light"/>
              </a:rPr>
              <a:pPr marL="0" marR="0" lvl="0" indent="0" algn="ctr" defTabSz="257175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563" b="0" i="0" u="none" strike="noStrike" kern="1200" cap="none" spc="0" normalizeH="0" baseline="0" noProof="0" dirty="0">
              <a:ln>
                <a:noFill/>
              </a:ln>
              <a:solidFill>
                <a:srgbClr val="073876"/>
              </a:solidFill>
              <a:effectLst/>
              <a:uLnTx/>
              <a:uFillTx/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27460" y="1220400"/>
            <a:ext cx="8059340" cy="490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6086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4F8A-032A-5E43-9044-C9A407EF513A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46E35-CC4B-8845-9380-AC19D0A4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1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55603" y="355601"/>
            <a:ext cx="8451849" cy="6051551"/>
          </a:xfrm>
          <a:prstGeom prst="roundRect">
            <a:avLst>
              <a:gd name="adj" fmla="val 1117"/>
            </a:avLst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54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 descr="Nationwide BS Logo sRGB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18961" r="9306" b="13788"/>
          <a:stretch/>
        </p:blipFill>
        <p:spPr>
          <a:xfrm>
            <a:off x="7118351" y="6127558"/>
            <a:ext cx="1454150" cy="593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2F110B8-6D6D-4472-AE97-5DA2EAF13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7" y="593725"/>
            <a:ext cx="8059737" cy="6254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9FD4EC-392A-4CC5-AA51-DC12B6CA4D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7063" y="1219201"/>
            <a:ext cx="8059740" cy="49762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639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355604" y="440268"/>
            <a:ext cx="8426449" cy="5884333"/>
          </a:xfrm>
          <a:prstGeom prst="roundRect">
            <a:avLst>
              <a:gd name="adj" fmla="val 1117"/>
            </a:avLst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 descr="Nationwide BS Logo sRGB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t="18961" r="9306" b="13632"/>
          <a:stretch/>
        </p:blipFill>
        <p:spPr>
          <a:xfrm>
            <a:off x="7118350" y="5948187"/>
            <a:ext cx="1454150" cy="79401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C658-1413-48D9-9D9E-11E21D5E1960}" type="datetime1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932" y="650173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>
            <a:lvl1pPr>
              <a:defRPr sz="21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33932" y="1584680"/>
            <a:ext cx="8059737" cy="4229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  <a:lvl3pPr>
              <a:defRPr sz="1500"/>
            </a:lvl3pPr>
            <a:lvl4pPr>
              <a:defRPr sz="1350"/>
            </a:lvl4pPr>
            <a:lvl5pPr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37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 bwMode="auto">
          <a:xfrm>
            <a:off x="365125" y="337377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650349" y="679311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4294967295"/>
          </p:nvPr>
        </p:nvSpPr>
        <p:spPr>
          <a:xfrm>
            <a:off x="650349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12" name="Picture 11" descr="Nationwide BS Logo sRGB whtB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245171"/>
            <a:ext cx="1475998" cy="59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39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BS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A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65125" y="337377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idx="4294967295"/>
          </p:nvPr>
        </p:nvSpPr>
        <p:spPr>
          <a:xfrm>
            <a:off x="650349" y="679311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50349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8" name="Picture 7" descr="Nationwide BS Logo s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t="18961" r="9306" b="13632"/>
          <a:stretch/>
        </p:blipFill>
        <p:spPr>
          <a:xfrm>
            <a:off x="5024438" y="2243138"/>
            <a:ext cx="1475998" cy="6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48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 bwMode="auto">
          <a:xfrm>
            <a:off x="365125" y="337377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 w="9525" cmpd="sng">
            <a:solidFill>
              <a:srgbClr val="004A8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idx="4294967295"/>
          </p:nvPr>
        </p:nvSpPr>
        <p:spPr>
          <a:xfrm>
            <a:off x="650349" y="679311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4294967295"/>
          </p:nvPr>
        </p:nvSpPr>
        <p:spPr>
          <a:xfrm>
            <a:off x="650349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8" name="Picture 7" descr="Nationwide BS Logo s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t="18961" r="9306" b="13632"/>
          <a:stretch/>
        </p:blipFill>
        <p:spPr>
          <a:xfrm>
            <a:off x="5024438" y="2243138"/>
            <a:ext cx="1475998" cy="6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046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16202 PPT BASES examples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90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4792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1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871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63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60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76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57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10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4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4" y="1600202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7/26/2019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342900" rtl="0" eaLnBrk="1" latinLnBrk="0" hangingPunct="1">
        <a:lnSpc>
          <a:spcPct val="8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1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600075" indent="-257175" algn="l" defTabSz="3429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18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685800" indent="0" algn="l" defTabSz="342900" rtl="0" eaLnBrk="1" latinLnBrk="0" hangingPunct="1">
        <a:spcBef>
          <a:spcPct val="20000"/>
        </a:spcBef>
        <a:buFont typeface="Arial"/>
        <a:buNone/>
        <a:defRPr sz="18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028700" indent="0" algn="l" defTabSz="342900" rtl="0" eaLnBrk="1" latinLnBrk="0" hangingPunct="1">
        <a:spcBef>
          <a:spcPct val="20000"/>
        </a:spcBef>
        <a:buFont typeface="Arial"/>
        <a:buNone/>
        <a:defRPr sz="15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371600" indent="0" algn="l" defTabSz="342900" rtl="0" eaLnBrk="1" latinLnBrk="0" hangingPunct="1">
        <a:spcBef>
          <a:spcPct val="20000"/>
        </a:spcBef>
        <a:buFont typeface="Arial"/>
        <a:buNone/>
        <a:defRPr sz="15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B83B2-EA1C-43F7-8CBF-4FD46FBC4A2A}" type="datetimeFigureOut">
              <a:rPr lang="en-GB" smtClean="0"/>
              <a:t>26/07/2019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39AA6-A625-4E5C-8DDB-99E83B0587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51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71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8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8001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5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5" y="1600201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8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8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8001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8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8001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328F022E-9F1F-4C85-BD9E-572A3A7E9D8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81000" y="152400"/>
            <a:ext cx="83026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45720" rIns="108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16891E68-36CF-42E3-A755-55CF1EFB8A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81000" y="1066800"/>
            <a:ext cx="8305800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DDAFE8-2DB6-4FB3-87BE-626B1F019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1475" y="6046788"/>
            <a:ext cx="2133600" cy="5175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NBS Medium" panose="020B0603030303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373F04C-65BC-4EFA-8677-E534662D04A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0A212780-0A85-4E38-9A00-0CCF74FF369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00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NBS Medium" panose="020B060303030302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NBS Medium" panose="020B0603030303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NBS Medium" panose="020B0603030303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NBS Medium" panose="020B0603030303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NBS Medium" panose="020B0603030303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9pPr>
    </p:titleStyle>
    <p:bodyStyle>
      <a:lvl1pPr marL="263525" indent="-263525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NBS Medium" panose="020B0603030303020204" pitchFamily="34" charset="0"/>
        </a:defRPr>
      </a:lvl1pPr>
      <a:lvl2pPr marL="720725" indent="-274638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+mn-cs"/>
        </a:defRPr>
      </a:lvl2pPr>
      <a:lvl3pPr marL="1257300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+mn-cs"/>
        </a:defRPr>
      </a:lvl3pPr>
      <a:lvl4pPr marL="1703388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+mn-cs"/>
        </a:defRPr>
      </a:lvl4pPr>
      <a:lvl5pPr marL="2424113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NBS Medium" panose="020B0603030303020204" pitchFamily="34" charset="0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699559"/>
            <a:ext cx="5858404" cy="55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373190"/>
            <a:ext cx="5858404" cy="1031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D5A86DD4-6682-B448-9735-1CDDD2072AFE}" type="datetimeFigureOut">
              <a:rPr lang="en-US" smtClean="0">
                <a:solidFill>
                  <a:srgbClr val="004A8F">
                    <a:tint val="75000"/>
                  </a:srgbClr>
                </a:solidFill>
              </a:rPr>
              <a:pPr defTabSz="342900"/>
              <a:t>7/26/2019</a:t>
            </a:fld>
            <a:endParaRPr lang="en-US">
              <a:solidFill>
                <a:srgbClr val="004A8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srgbClr val="004A8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C6EA99C-8E18-B344-A3F3-AF84071AE6D7}" type="slidenum">
              <a:rPr lang="en-US" smtClean="0">
                <a:solidFill>
                  <a:srgbClr val="004A8F">
                    <a:tint val="75000"/>
                  </a:srgbClr>
                </a:solidFill>
              </a:rPr>
              <a:pPr defTabSz="342900"/>
              <a:t>‹#›</a:t>
            </a:fld>
            <a:endParaRPr lang="en-US">
              <a:solidFill>
                <a:srgbClr val="004A8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2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</p:sldLayoutIdLst>
  <p:txStyles>
    <p:titleStyle>
      <a:lvl1pPr algn="l" defTabSz="342900" rtl="0" eaLnBrk="1" latinLnBrk="0" hangingPunct="1">
        <a:lnSpc>
          <a:spcPct val="8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0" indent="0" algn="l" defTabSz="3429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200" b="0" i="0" kern="1200">
          <a:solidFill>
            <a:schemeClr val="tx1"/>
          </a:solidFill>
          <a:latin typeface="NBS Light"/>
          <a:ea typeface="+mn-ea"/>
          <a:cs typeface="NBS Light"/>
        </a:defRPr>
      </a:lvl1pPr>
      <a:lvl2pPr marL="342900" indent="0" algn="l" defTabSz="3429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3429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3429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3429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699559"/>
            <a:ext cx="5858404" cy="55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373189"/>
            <a:ext cx="5858404" cy="1031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86DD4-6682-B448-9735-1CDDD2072AFE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EA99C-8E18-B344-A3F3-AF84071A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6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NBS Light"/>
          <a:ea typeface="+mn-ea"/>
          <a:cs typeface="NBS Light"/>
        </a:defRPr>
      </a:lvl1pPr>
      <a:lvl2pPr marL="4572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8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8001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E4012-6230-479C-B932-A810B0E0B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2" t="14657" r="52753" b="7612"/>
          <a:stretch/>
        </p:blipFill>
        <p:spPr>
          <a:xfrm>
            <a:off x="671509" y="998482"/>
            <a:ext cx="7473709" cy="44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Nationwide Section Divider Slides">
  <a:themeElements>
    <a:clrScheme name="Nationwide Colours">
      <a:dk1>
        <a:srgbClr val="004A8F"/>
      </a:dk1>
      <a:lt1>
        <a:sysClr val="window" lastClr="FFFFFF"/>
      </a:lt1>
      <a:dk2>
        <a:srgbClr val="ED1C24"/>
      </a:dk2>
      <a:lt2>
        <a:srgbClr val="E1E1E1"/>
      </a:lt2>
      <a:accent1>
        <a:srgbClr val="A0A3A6"/>
      </a:accent1>
      <a:accent2>
        <a:srgbClr val="4495D1"/>
      </a:accent2>
      <a:accent3>
        <a:srgbClr val="009DAD"/>
      </a:accent3>
      <a:accent4>
        <a:srgbClr val="F47929"/>
      </a:accent4>
      <a:accent5>
        <a:srgbClr val="5B6063"/>
      </a:accent5>
      <a:accent6>
        <a:srgbClr val="8689C3"/>
      </a:accent6>
      <a:hlink>
        <a:srgbClr val="9A0A33"/>
      </a:hlink>
      <a:folHlink>
        <a:srgbClr val="763F98"/>
      </a:folHlink>
    </a:clrScheme>
    <a:fontScheme name="Nationwid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ection Dividers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Section Dividers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4_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DF047ACAA0B14FAFEA258AB657A91B" ma:contentTypeVersion="7" ma:contentTypeDescription="Create a new document." ma:contentTypeScope="" ma:versionID="1cde5708736ab52e219a4070448cad89">
  <xsd:schema xmlns:xsd="http://www.w3.org/2001/XMLSchema" xmlns:xs="http://www.w3.org/2001/XMLSchema" xmlns:p="http://schemas.microsoft.com/office/2006/metadata/properties" xmlns:ns3="b430ef5d-3491-4082-8037-8069ace1fea5" targetNamespace="http://schemas.microsoft.com/office/2006/metadata/properties" ma:root="true" ma:fieldsID="59480cf3bf29cb6110950c18187a2fc6" ns3:_="">
    <xsd:import namespace="b430ef5d-3491-4082-8037-8069ace1fe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0ef5d-3491-4082-8037-8069ace1fe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564AA7-B3EC-40D9-A806-149B918B129B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b430ef5d-3491-4082-8037-8069ace1fe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9DD99D-5957-42EE-937B-55BEC774B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108597-4A5F-4F2B-B272-D6F60CE913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30ef5d-3491-4082-8037-8069ace1fe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1</Words>
  <Application>Microsoft Office PowerPoint</Application>
  <PresentationFormat>On-screen Show (4:3)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</vt:i4>
      </vt:variant>
    </vt:vector>
  </HeadingPairs>
  <TitlesOfParts>
    <vt:vector size="17" baseType="lpstr">
      <vt:lpstr>MS PGothic</vt:lpstr>
      <vt:lpstr>MS PGothic</vt:lpstr>
      <vt:lpstr>Arial</vt:lpstr>
      <vt:lpstr>Calibri</vt:lpstr>
      <vt:lpstr>Calibri Light</vt:lpstr>
      <vt:lpstr>NBS Light</vt:lpstr>
      <vt:lpstr>NBS Medium</vt:lpstr>
      <vt:lpstr>Text Master</vt:lpstr>
      <vt:lpstr>Office Theme</vt:lpstr>
      <vt:lpstr>1_Text Master</vt:lpstr>
      <vt:lpstr>2_Text Master</vt:lpstr>
      <vt:lpstr>3_Text Master</vt:lpstr>
      <vt:lpstr>Nationwide Section Divider Slides</vt:lpstr>
      <vt:lpstr>Section Dividers</vt:lpstr>
      <vt:lpstr>1_Section Dividers</vt:lpstr>
      <vt:lpstr>4_Text Master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Aherne</dc:creator>
  <cp:lastModifiedBy>Mark Bates  - 1</cp:lastModifiedBy>
  <cp:revision>98</cp:revision>
  <cp:lastPrinted>2019-03-27T15:23:31Z</cp:lastPrinted>
  <dcterms:created xsi:type="dcterms:W3CDTF">2019-03-06T16:22:44Z</dcterms:created>
  <dcterms:modified xsi:type="dcterms:W3CDTF">2019-07-26T13:57:15Z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0x01010059DF047ACAA0B14FAFEA258AB657A91B</vt:lpwstr>
  </property>
</Properties>
</file>